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353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25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05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2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308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10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75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035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941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12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926A-FFEE-4F98-BD55-C2AF4EAF1069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AB836-4A6D-48B7-A434-067AD7C50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38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Помещения в химической лаборатории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61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9" r="13825" b="13516"/>
          <a:stretch/>
        </p:blipFill>
        <p:spPr>
          <a:xfrm rot="16200000">
            <a:off x="3019036" y="-1367656"/>
            <a:ext cx="5903722" cy="1008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6" b="6949"/>
          <a:stretch/>
        </p:blipFill>
        <p:spPr>
          <a:xfrm rot="16200000">
            <a:off x="4405030" y="-513926"/>
            <a:ext cx="5383613" cy="77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5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6"/>
          <a:stretch/>
        </p:blipFill>
        <p:spPr>
          <a:xfrm rot="16200000">
            <a:off x="2808238" y="-1250911"/>
            <a:ext cx="5603471" cy="960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168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</Words>
  <Application>Microsoft Office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Помещения в химической лаборатории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Помещения в химической лаборатории</dc:title>
  <dc:creator>Julia_N</dc:creator>
  <cp:lastModifiedBy>Julia_N</cp:lastModifiedBy>
  <cp:revision>3</cp:revision>
  <dcterms:created xsi:type="dcterms:W3CDTF">2020-12-15T15:42:33Z</dcterms:created>
  <dcterms:modified xsi:type="dcterms:W3CDTF">2020-12-15T15:45:47Z</dcterms:modified>
</cp:coreProperties>
</file>